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AC864B-1A6E-48FF-A2D3-4C5DA7ABA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644A9E5-C24D-4F18-B3BC-AEFF58C490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E756BC-57EE-40F3-905E-646BA6EA0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6E4613-67A3-4C6D-9022-30E79D056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EEE221-E5C1-40E1-9889-17310E5C1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474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A18CEA-D667-4045-A677-00B307B57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90CB42A-F616-4BFB-A09C-E5E728321A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63758F-9323-4E04-8648-18197AC54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5396E9-F729-45F5-8D8A-FDCEE7E19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22E27B-7811-4939-B03A-7F112377F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2241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156C5CA-346E-4EC1-99C6-4430DA346F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4F4D264-6488-482B-8828-49B567DF77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5A648E-38FB-45BF-A9B8-92672A852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0845B6-FF4C-4783-9979-C2ABED18E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DAD4BA-B419-4B6C-9B0C-A02A3C6AB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2013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0CB15F-262C-4F94-8FB3-8B2509A59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84A599-7B52-4248-AFC3-0C8A7428B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F47A3D-5B9C-4E44-9CB8-02D4C11BD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65B400-E4AD-45EB-A7EE-7B0ACBA3E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BA005C-D7B4-455A-83BB-9D7A736F4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982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567EC2-7222-43A7-AC67-235982BB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28AE1F-78C2-46EC-9FD5-AE48F2B2A3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E851E9-1304-4A97-92C0-6C664756A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58CF442-6030-4EDF-8345-4B25E8D8E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D73FCF-D627-4961-B832-D2681EC99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287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087C4F-77AB-4787-930A-D79647CAE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AC8955-93FB-49C3-94E5-53A7C820E2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AD2FBA9-7597-477B-B7DE-E0D727673D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C14E5E7-F049-4261-A6F5-678FE2960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0CC711-D8B2-473A-BF50-BC12E1118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AAE8D53-6891-4FBC-9122-9165049D4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0832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70F287-FAD6-4149-8F59-4290FC9AA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409DD8-4915-4360-92E2-91F68E3ED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2824A63-0C29-47A4-9421-CD0B57B1D7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EE68F49-5B1B-4AE7-9A06-C83719A461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7DCFDBC-060C-4614-83C1-60AA8C5FDA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B1F63E2-A167-4AE8-8F31-B3ACB0749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C2DE806-5522-401B-AE10-912EF336B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9EF1B61-AC77-4DC4-8289-E44C19AC2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028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A2B3A5-FAF0-4647-A930-B0B12D28C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413D5D5-F37A-480B-9995-8561C0DA0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9C2D657-C8D9-42D8-93E8-6EAA3F7B0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B138D16-5D10-477B-8653-11149F0D8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91243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5583611-CF1D-4CA3-9E77-BF017825F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A0745ED-58C6-4D6A-9666-F21F0FCB7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7AF846D-1D92-4D04-A95F-DB4F9027A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186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9D5AC-2824-44BC-8FC0-9961810AE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A8C645-424F-49AA-BA83-3863A9D8AF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C7B292C-8F93-4EC6-BC26-20071F48EF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ECFEFEE-E8B5-4ED5-B4E8-BAD26415E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E128A6E-C48F-47C4-9D49-AB5655A96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B92714-F40E-49B1-A88C-4A6097705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924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859B59-C9BB-4D9B-B271-F89932B828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C26A1AB-5258-4C8D-BF72-326B4B9BDE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FA0649-5DE3-4BCB-8568-9AF2EA3BDE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1CD9F8-B2D8-4F0E-B386-CA1F5CEFE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459A53-8E4E-4C3A-B179-3A469A8F9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8072EC-CFD5-411F-9627-752D4088C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645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20CDF0-FE12-4126-9E6A-ADCCC5BD6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0979820-C98B-4760-9E92-4AB2608910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F43998-4C7F-4E55-B1AC-2CB85DF81A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5AD83-EDFE-4AE4-AA78-E0A1FDED6EDA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44B5514-6E53-43F9-81AE-2FAE1A4F69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9E384A-F07D-4784-94ED-BC2800439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A66E3-D7DE-433D-AD12-DA71E96396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5180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microsoft.com/office/2007/relationships/media" Target="../media/media2.mp4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D7E1E3-30D8-4D98-9223-B03A8DCDE2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2021-10-14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A6540D2-D8EC-4DD8-AD36-CD0D10B59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6195" y="3593412"/>
            <a:ext cx="5079610" cy="2584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265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8433B226-1E77-472B-8A23-19E6890DFF64}"/>
              </a:ext>
            </a:extLst>
          </p:cNvPr>
          <p:cNvSpPr txBox="1"/>
          <p:nvPr/>
        </p:nvSpPr>
        <p:spPr>
          <a:xfrm>
            <a:off x="367645" y="282804"/>
            <a:ext cx="112744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 昨天晚上带雨宝去小公园打篮球，雨宝可以自己投进篮筐了。</a:t>
            </a:r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昨天上午张恩给拉了两个页面让我练下手。</a:t>
            </a:r>
            <a:endParaRPr lang="en-US" altLang="zh-CN" dirty="0"/>
          </a:p>
          <a:p>
            <a:r>
              <a:rPr lang="en-US" altLang="zh-CN" dirty="0"/>
              <a:t>3. </a:t>
            </a:r>
            <a:r>
              <a:rPr lang="zh-CN" altLang="en-US" dirty="0"/>
              <a:t>今天早晨送雨宝去幼儿园，雨宝最近早晨都不想起床 可能是天气冷了的原因。</a:t>
            </a:r>
            <a:endParaRPr lang="en-US" altLang="zh-CN" dirty="0"/>
          </a:p>
          <a:p>
            <a:r>
              <a:rPr lang="en-US" altLang="zh-CN" dirty="0"/>
              <a:t>4. </a:t>
            </a:r>
            <a:r>
              <a:rPr lang="zh-CN" altLang="en-US" dirty="0"/>
              <a:t>晚上八点半左右带雨宝去大宝商场 买了只玩具船回来。</a:t>
            </a:r>
            <a:endParaRPr lang="en-US" altLang="zh-CN" dirty="0"/>
          </a:p>
          <a:p>
            <a:r>
              <a:rPr lang="en-US" altLang="zh-CN" dirty="0"/>
              <a:t>5. </a:t>
            </a:r>
            <a:r>
              <a:rPr lang="zh-CN" altLang="en-US" dirty="0"/>
              <a:t>临出门前雨宝把黄色的气球送给了淘淘 顺便请淘淘爸爸挪了下车。</a:t>
            </a:r>
            <a:endParaRPr lang="en-US" altLang="zh-CN" dirty="0"/>
          </a:p>
          <a:p>
            <a:r>
              <a:rPr lang="en-US" altLang="zh-CN" dirty="0"/>
              <a:t>6. </a:t>
            </a:r>
            <a:r>
              <a:rPr lang="zh-CN" altLang="en-US" dirty="0"/>
              <a:t>晚上雨宝吃的蛋炒饭。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40530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B0F5F3F-3F3C-488D-AED6-A4F03DEF3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1065" y="0"/>
            <a:ext cx="3182914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90957E0-FF58-4FCF-AB32-D0883C7A59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5644" y="0"/>
            <a:ext cx="3182914" cy="6858000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727B83FF-01E8-4CB1-88DA-6BB4142C97B2}"/>
              </a:ext>
            </a:extLst>
          </p:cNvPr>
          <p:cNvSpPr txBox="1"/>
          <p:nvPr/>
        </p:nvSpPr>
        <p:spPr>
          <a:xfrm>
            <a:off x="10958558" y="329938"/>
            <a:ext cx="461665" cy="270549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/>
              <a:t>去大宝商场的路上拍的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A474441-7955-4754-84C0-7A8F0B98D6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66" y="0"/>
            <a:ext cx="31652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6595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E8D71B8-8B97-431F-BF84-847E296D27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52" y="0"/>
            <a:ext cx="3182914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C27938A-C75E-4DAE-88CD-1ACFD1BBB2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4816" y="0"/>
            <a:ext cx="3182914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4C066B3-C11D-481E-9DE6-8B4A5A4290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798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787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8">
            <a:hlinkClick r:id="" action="ppaction://media"/>
            <a:extLst>
              <a:ext uri="{FF2B5EF4-FFF2-40B4-BE49-F238E27FC236}">
                <a16:creationId xmlns:a16="http://schemas.microsoft.com/office/drawing/2014/main" id="{2E418BFC-8790-47E4-AC56-F03B9DD4188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438590" y="0"/>
            <a:ext cx="3886200" cy="6858000"/>
          </a:xfrm>
          <a:prstGeom prst="rect">
            <a:avLst/>
          </a:prstGeom>
        </p:spPr>
      </p:pic>
      <p:pic>
        <p:nvPicPr>
          <p:cNvPr id="5" name="9">
            <a:hlinkClick r:id="" action="ppaction://media"/>
            <a:extLst>
              <a:ext uri="{FF2B5EF4-FFF2-40B4-BE49-F238E27FC236}">
                <a16:creationId xmlns:a16="http://schemas.microsoft.com/office/drawing/2014/main" id="{47B125D5-99DB-4564-BF30-87BF33F4E11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765494" y="0"/>
            <a:ext cx="388620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D3D63A4-2FBE-4BEE-9916-F767020972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06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606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76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3642819-413A-40F7-A640-E6DDD983B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587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635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8F000871-98E0-4626-87E4-A580D5DA0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334" y="0"/>
            <a:ext cx="6246628" cy="6858000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92F5D43-A268-45C3-B3D7-63847AA9E2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6015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487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9916FBC-CECA-4FDA-A7D5-86E3F15953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096309" cy="6858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D11C300-44EF-4350-B732-A1ECF95AE1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4020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0133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78D481F-5BA1-4C4B-9A44-F26982F0DF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7524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2891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119</Words>
  <Application>Microsoft Office PowerPoint</Application>
  <PresentationFormat>宽屏</PresentationFormat>
  <Paragraphs>8</Paragraphs>
  <Slides>9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2021-10-14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2021-10-14</dc:title>
  <dc:creator>wei liu</dc:creator>
  <cp:lastModifiedBy>wei liu</cp:lastModifiedBy>
  <cp:revision>36</cp:revision>
  <dcterms:created xsi:type="dcterms:W3CDTF">2021-10-14T14:52:19Z</dcterms:created>
  <dcterms:modified xsi:type="dcterms:W3CDTF">2021-10-14T15:01:40Z</dcterms:modified>
</cp:coreProperties>
</file>

<file path=docProps/thumbnail.jpeg>
</file>